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99F82-5140-4984-9DEA-B18ECB38B8AB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E17D81-139C-458E-9FEB-C3F98F9801D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99F82-5140-4984-9DEA-B18ECB38B8AB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17D81-139C-458E-9FEB-C3F98F9801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99F82-5140-4984-9DEA-B18ECB38B8AB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17D81-139C-458E-9FEB-C3F98F9801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9F99F82-5140-4984-9DEA-B18ECB38B8AB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DE17D81-139C-458E-9FEB-C3F98F9801DD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99F82-5140-4984-9DEA-B18ECB38B8AB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17D81-139C-458E-9FEB-C3F98F9801D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99F82-5140-4984-9DEA-B18ECB38B8AB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17D81-139C-458E-9FEB-C3F98F9801D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17D81-139C-458E-9FEB-C3F98F9801D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99F82-5140-4984-9DEA-B18ECB38B8AB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99F82-5140-4984-9DEA-B18ECB38B8AB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17D81-139C-458E-9FEB-C3F98F9801D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99F82-5140-4984-9DEA-B18ECB38B8AB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17D81-139C-458E-9FEB-C3F98F9801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9F99F82-5140-4984-9DEA-B18ECB38B8AB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DE17D81-139C-458E-9FEB-C3F98F9801D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99F82-5140-4984-9DEA-B18ECB38B8AB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E17D81-139C-458E-9FEB-C3F98F9801D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9F99F82-5140-4984-9DEA-B18ECB38B8AB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DE17D81-139C-458E-9FEB-C3F98F9801DD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Хотяшова</a:t>
            </a:r>
            <a:r>
              <a:rPr lang="ru-RU" dirty="0" smtClean="0"/>
              <a:t> Анастасия Алексеевна</a:t>
            </a:r>
          </a:p>
          <a:p>
            <a:r>
              <a:rPr lang="ru-RU" dirty="0" smtClean="0"/>
              <a:t>МАОУ «Гимназия №2»</a:t>
            </a:r>
          </a:p>
          <a:p>
            <a:r>
              <a:rPr lang="ru-RU" dirty="0" smtClean="0"/>
              <a:t> 9 М1 класс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5"/>
            <a:ext cx="7772400" cy="2814656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«Страницы из биографии Александра Невского»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Внешняя политика, Ледовое побоище</a:t>
            </a:r>
            <a:endParaRPr lang="ru-RU" dirty="0"/>
          </a:p>
        </p:txBody>
      </p:sp>
      <p:pic>
        <p:nvPicPr>
          <p:cNvPr id="34818" name="Picture 2" descr="Ледовое побоище 1242 год на Чудском озере, суть кратко, основные события —  История Росс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500174"/>
            <a:ext cx="6919999" cy="45624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Смерть Александра Невского</a:t>
            </a:r>
            <a:endParaRPr lang="ru-RU" dirty="0"/>
          </a:p>
        </p:txBody>
      </p:sp>
      <p:pic>
        <p:nvPicPr>
          <p:cNvPr id="35842" name="Picture 2" descr="Кто мог отравить Александра Невского - РИА Новости, 06.12.20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571612"/>
            <a:ext cx="5715000" cy="43243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86116" y="5572140"/>
            <a:ext cx="8229600" cy="52386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Выполнила: </a:t>
            </a:r>
            <a:r>
              <a:rPr lang="ru-RU" dirty="0" err="1" smtClean="0"/>
              <a:t>Хотяшова</a:t>
            </a:r>
            <a:r>
              <a:rPr lang="ru-RU" dirty="0" smtClean="0"/>
              <a:t> Анастасия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pic>
        <p:nvPicPr>
          <p:cNvPr id="36866" name="Picture 2" descr="Святой князь Александр Невский - Русская историческая библиоте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428736"/>
            <a:ext cx="6516583" cy="40474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24000"/>
            <a:ext cx="4114800" cy="4572000"/>
          </a:xfrm>
        </p:spPr>
        <p:txBody>
          <a:bodyPr/>
          <a:lstStyle/>
          <a:p>
            <a:pPr fontAlgn="base">
              <a:buNone/>
            </a:pPr>
            <a:r>
              <a:rPr lang="ru-RU" b="1" cap="all" dirty="0" smtClean="0"/>
              <a:t>АЛЕКСАНДР </a:t>
            </a:r>
            <a:r>
              <a:rPr lang="ru-RU" b="1" cap="all" dirty="0" smtClean="0"/>
              <a:t>НЕВСКИЙ</a:t>
            </a:r>
            <a:endParaRPr lang="ru-RU" i="1" dirty="0" smtClean="0"/>
          </a:p>
          <a:p>
            <a:pPr fontAlgn="base">
              <a:buNone/>
            </a:pPr>
            <a:r>
              <a:rPr lang="ru-RU" dirty="0" smtClean="0"/>
              <a:t>   Павел Дмитриевич </a:t>
            </a:r>
            <a:r>
              <a:rPr lang="ru-RU" dirty="0" err="1" smtClean="0"/>
              <a:t>Корин</a:t>
            </a:r>
            <a:endParaRPr lang="ru-RU" dirty="0" smtClean="0"/>
          </a:p>
          <a:p>
            <a:pPr fontAlgn="base">
              <a:buNone/>
            </a:pPr>
            <a:r>
              <a:rPr lang="ru-RU" dirty="0" smtClean="0"/>
              <a:t>   Государственная Третьяковская </a:t>
            </a:r>
            <a:r>
              <a:rPr lang="ru-RU" dirty="0" smtClean="0"/>
              <a:t>галерея, Москва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  <p:pic>
        <p:nvPicPr>
          <p:cNvPr id="22530" name="Picture 2" descr="Почему для нас сегодня важен Александр Невский — Российская газе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4800" y="398442"/>
            <a:ext cx="2913680" cy="5824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Родословная </a:t>
            </a:r>
            <a:endParaRPr lang="ru-RU" dirty="0"/>
          </a:p>
        </p:txBody>
      </p:sp>
      <p:sp>
        <p:nvSpPr>
          <p:cNvPr id="27650" name="AutoShape 2" descr="Н.М. Пронина. «Александр Невский — национальный герой или предатель?» ::  Иллюстрац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2" name="AutoShape 4" descr="Н.М. Пронина. «Александр Невский — национальный герой или предатель?» ::  Иллюстрац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4" name="Picture 6" descr="Н.М. Пронина. «Александр Невский — национальный герой или предатель?» ::  Иллюстра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71480"/>
            <a:ext cx="7572428" cy="57532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42910" y="1500174"/>
            <a:ext cx="3257544" cy="4572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Лунин Виктор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АЛЕКСАНДР НЕВСКИЙ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Детство</a:t>
            </a:r>
            <a:endParaRPr lang="ru-RU" dirty="0"/>
          </a:p>
        </p:txBody>
      </p:sp>
      <p:pic>
        <p:nvPicPr>
          <p:cNvPr id="28674" name="Picture 2" descr="В.Лунин. &quot;Александр Невский&quot;: 5razvorotov — LiveJourn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642918"/>
            <a:ext cx="3810000" cy="5362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4114800" cy="4572000"/>
          </a:xfrm>
        </p:spPr>
        <p:txBody>
          <a:bodyPr/>
          <a:lstStyle/>
          <a:p>
            <a:r>
              <a:rPr lang="ru-RU" b="1" dirty="0" smtClean="0"/>
              <a:t>6 декабря - День памяти святого благоверного князя Александра Невского (в схиме Алексия)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Образование</a:t>
            </a:r>
            <a:endParaRPr lang="ru-RU" dirty="0"/>
          </a:p>
        </p:txBody>
      </p:sp>
      <p:pic>
        <p:nvPicPr>
          <p:cNvPr id="29698" name="Picture 2" descr="День памяти святого благоверного князя Александра Невского (в схиме  Алексия) | Образование и Православ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928670"/>
            <a:ext cx="3657600" cy="4876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22" name="Picture 2" descr="АЛЕКСАНДР ЯРОСЛАВОВИЧ НЕВСК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500042"/>
            <a:ext cx="6786610" cy="59539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4471990" cy="4572000"/>
          </a:xfrm>
        </p:spPr>
        <p:txBody>
          <a:bodyPr/>
          <a:lstStyle/>
          <a:p>
            <a:r>
              <a:rPr lang="ru-RU" b="1" dirty="0" smtClean="0"/>
              <a:t>Памятник Александру Невскому в Великом Новгороде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Начало деятельности</a:t>
            </a:r>
            <a:endParaRPr lang="ru-RU" dirty="0"/>
          </a:p>
        </p:txBody>
      </p:sp>
      <p:pic>
        <p:nvPicPr>
          <p:cNvPr id="31746" name="Picture 2" descr="Памятник Александру Невскому в Великом Новгород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714488"/>
            <a:ext cx="3343275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Внутренняя политика, Золотая Орда</a:t>
            </a:r>
            <a:endParaRPr lang="ru-RU" dirty="0"/>
          </a:p>
        </p:txBody>
      </p:sp>
      <p:pic>
        <p:nvPicPr>
          <p:cNvPr id="32770" name="Picture 2" descr="Почему Александр Невский стал другом татарского хана и заключил союз с Ордо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00174"/>
            <a:ext cx="6667500" cy="4991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Внешняя политика, Невская битва</a:t>
            </a:r>
            <a:endParaRPr lang="ru-RU" dirty="0"/>
          </a:p>
        </p:txBody>
      </p:sp>
      <p:pic>
        <p:nvPicPr>
          <p:cNvPr id="33794" name="Picture 2" descr="15 июля 1240 года состоялась знаменитая Невская битва - Российское  историческое обществ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00174"/>
            <a:ext cx="7143750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79</TotalTime>
  <Words>79</Words>
  <Application>Microsoft Office PowerPoint</Application>
  <PresentationFormat>Экран (4:3)</PresentationFormat>
  <Paragraphs>22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 «Страницы из биографии Александра Невского»</vt:lpstr>
      <vt:lpstr>Введение</vt:lpstr>
      <vt:lpstr>   Родословная </vt:lpstr>
      <vt:lpstr>Детство</vt:lpstr>
      <vt:lpstr>Образование</vt:lpstr>
      <vt:lpstr>Слайд 6</vt:lpstr>
      <vt:lpstr>Начало деятельности</vt:lpstr>
      <vt:lpstr>Внутренняя политика, Золотая Орда</vt:lpstr>
      <vt:lpstr>Внешняя политика, Невская битва</vt:lpstr>
      <vt:lpstr>Внешняя политика, Ледовое побоище</vt:lpstr>
      <vt:lpstr>Смерть Александра Невского</vt:lpstr>
      <vt:lpstr>Вывод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«Страницы из биографии Александра Невского»</dc:title>
  <dc:creator>Настя</dc:creator>
  <cp:lastModifiedBy>Настя</cp:lastModifiedBy>
  <cp:revision>1</cp:revision>
  <dcterms:created xsi:type="dcterms:W3CDTF">2020-12-06T19:52:20Z</dcterms:created>
  <dcterms:modified xsi:type="dcterms:W3CDTF">2020-12-06T21:11:35Z</dcterms:modified>
</cp:coreProperties>
</file>